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3"/>
  </p:notesMasterIdLst>
  <p:sldIdLst>
    <p:sldId id="339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47"/>
    <p:restoredTop sz="93059"/>
  </p:normalViewPr>
  <p:slideViewPr>
    <p:cSldViewPr snapToGrid="0" snapToObjects="1">
      <p:cViewPr varScale="1">
        <p:scale>
          <a:sx n="115" d="100"/>
          <a:sy n="115" d="100"/>
        </p:scale>
        <p:origin x="8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03FEC-73A0-5B4B-AD03-AE426693F59C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D80E-E106-CD48-995D-994B577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97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759A7F4-0128-1049-93A1-725224FE56F2}" type="datetime1">
              <a:rPr lang="fr-FR" smtClean="0"/>
              <a:t>29/11/2022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IFL chantal Ripoche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039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5A99C-3F23-9C49-8E7B-4F1D98D02C0C}" type="datetime1">
              <a:rPr lang="fr-FR" smtClean="0"/>
              <a:t>29/11/2022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IFL chantal Ripoche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7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F67A8-ADE9-6849-A54F-6A0E7FF8E621}" type="datetime1">
              <a:rPr lang="fr-FR" smtClean="0"/>
              <a:t>29/11/2022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IFL chantal Ripoche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6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C29D-E477-F345-AC7A-A95E1F2FC0B1}" type="datetime1">
              <a:rPr lang="fr-FR" smtClean="0"/>
              <a:t>29/11/2022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IFL chantal Ripoche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6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E1834B1-B920-0B4B-9D51-5FA6DF75DE01}" type="datetime1">
              <a:rPr lang="fr-FR" smtClean="0"/>
              <a:t>29/11/2022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IFL chantal Ripoche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33522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27A1-D9E5-4C4D-ACD5-B1332EBFC854}" type="datetime1">
              <a:rPr lang="fr-FR" smtClean="0"/>
              <a:t>29/11/2022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IFL chantal Ripoche novembre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90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99A67-63DA-9C41-AD53-F567E53B73E9}" type="datetime1">
              <a:rPr lang="fr-FR" smtClean="0"/>
              <a:t>29/11/2022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IFL chantal Ripoche novembre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1D33-C6B9-484D-AF0C-A59522AB041E}" type="datetime1">
              <a:rPr lang="fr-FR" smtClean="0"/>
              <a:t>29/11/2022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IFL chantal Ripoche novembre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0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A0F2C-9578-4D41-B283-822326123A5A}" type="datetime1">
              <a:rPr lang="fr-FR" smtClean="0"/>
              <a:t>29/11/2022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IFL chantal Ripoche novembre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4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472F1E8-91DB-784B-819A-0183F07967EE}" type="datetime1">
              <a:rPr lang="fr-FR" smtClean="0"/>
              <a:t>29/11/2022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n-US"/>
              <a:t>IFL chantal Ripoche novembre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6610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16E6178-64FE-934A-9501-0D3C524E5D63}" type="datetime1">
              <a:rPr lang="fr-FR" smtClean="0"/>
              <a:t>29/11/2022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n-US"/>
              <a:t>IFL chantal Ripoche novembre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3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FF5A82E-FD05-6E4F-93F8-6ED2F993A4E7}" type="datetime1">
              <a:rPr lang="fr-FR" smtClean="0"/>
              <a:t>29/11/2022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IFL chantal Ripoche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602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091" y="0"/>
            <a:ext cx="114729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3285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4448" y="643466"/>
            <a:ext cx="9600802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oite à mystère">
            <a:hlinkClick r:id="" action="ppaction://media"/>
            <a:extLst>
              <a:ext uri="{FF2B5EF4-FFF2-40B4-BE49-F238E27FC236}">
                <a16:creationId xmlns:a16="http://schemas.microsoft.com/office/drawing/2014/main" id="{70C08438-4662-9F23-F563-A6B5DAC7A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758" y="965199"/>
            <a:ext cx="8760178" cy="4927601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A98AF39-7631-BF22-7998-568F4195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2"/>
                </a:solidFill>
              </a:rPr>
              <a:t>IFL chantal Ripoche novembre 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9492F7C-B1EA-E022-494F-1265A662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45851" y="6375679"/>
            <a:ext cx="2819399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{9E2104AA-F148-C447-8C7C-5C40C1D8558D}tf10001071</Template>
  <TotalTime>1190</TotalTime>
  <Words>6</Words>
  <Application>Microsoft Office PowerPoint</Application>
  <PresentationFormat>Grand écran</PresentationFormat>
  <Paragraphs>2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Gill Sans MT</vt:lpstr>
      <vt:lpstr>Impact</vt:lpstr>
      <vt:lpstr>Badge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ateliers de langage</dc:title>
  <dc:creator>CATHY dumas</dc:creator>
  <cp:lastModifiedBy>bdl</cp:lastModifiedBy>
  <cp:revision>84</cp:revision>
  <cp:lastPrinted>2021-01-14T16:33:42Z</cp:lastPrinted>
  <dcterms:created xsi:type="dcterms:W3CDTF">2021-01-14T10:52:30Z</dcterms:created>
  <dcterms:modified xsi:type="dcterms:W3CDTF">2022-11-29T15:57:39Z</dcterms:modified>
</cp:coreProperties>
</file>